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5"/>
  </p:notesMasterIdLst>
  <p:sldIdLst>
    <p:sldId id="256" r:id="rId4"/>
    <p:sldId id="257" r:id="rId5"/>
    <p:sldId id="262" r:id="rId6"/>
    <p:sldId id="260" r:id="rId7"/>
    <p:sldId id="258" r:id="rId8"/>
    <p:sldId id="259" r:id="rId9"/>
    <p:sldId id="267" r:id="rId10"/>
    <p:sldId id="265" r:id="rId11"/>
    <p:sldId id="266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C9E43-013E-4C42-8E50-F6D1F13ABBB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EBA93-77A2-496A-ABC7-AA1E362E8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7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BA93-77A2-496A-ABC7-AA1E362E87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6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05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81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64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4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78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01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5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4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51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96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5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7645" y="188640"/>
            <a:ext cx="4320480" cy="936105"/>
          </a:xfrm>
        </p:spPr>
        <p:txBody>
          <a:bodyPr>
            <a:noAutofit/>
          </a:bodyPr>
          <a:lstStyle/>
          <a:p>
            <a:r>
              <a:rPr lang="ru-RU" sz="6000" b="1" i="1" dirty="0" smtClean="0"/>
              <a:t>С Н Ю С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424936" cy="16561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Тонко измельченный увлажненный табак, обработанный раствором соли, сахара и соды, с добавлением ароматических веществ.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d1uhqbuz1wh8yf.cloudfront.net/media/catalog/product/cache/2/image/17f82f742ffe127f42dca9de82fb58b1/p/o/portion-white-mint-general-3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4032448" cy="3017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18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07765" y="116632"/>
            <a:ext cx="3820420" cy="6480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делать?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83360" y="1124744"/>
            <a:ext cx="5760640" cy="52700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Родители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должны знать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вреде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снюсов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быть предельно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внимательны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 своим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детям: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следить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тем,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чем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увлекаются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дети,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что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они ищут 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интернете,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что тратят карманные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деньги,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иметь доверительные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отношения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 детьми</a:t>
            </a:r>
          </a:p>
        </p:txBody>
      </p:sp>
      <p:pic>
        <p:nvPicPr>
          <p:cNvPr id="5123" name="Picture 3" descr="C:\Documents and Settings\Admin.MICROSOF-7A5663\Рабочий стол\человеч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707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8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07765" y="116632"/>
            <a:ext cx="3820420" cy="6480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делать?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5436096" cy="558924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Педагогам: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нформировать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родителей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вреде никотиновых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снюсов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убеждать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их быть предельно внимательными к своим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детям:  следить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тем,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чем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увлекаются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дети,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что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они ищут 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интернете,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что тратят карманные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деньги,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стараться иметь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доверительные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отношения с детьми</a:t>
            </a:r>
          </a:p>
        </p:txBody>
      </p:sp>
      <p:pic>
        <p:nvPicPr>
          <p:cNvPr id="1026" name="Picture 2" descr="http://avatars.mds.yandex.net/get-pdb/236760/a5193ada-c66f-4c1a-8c12-ddfd9217327e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8519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8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Механизм действия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848872" cy="331236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 рассасывании никотин попадает в кровоток, разносится по всему организму и попадает в головной мозг.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Происходит выброс адреналина и глюкозы и формируется наркотическое действие </a:t>
            </a:r>
            <a:r>
              <a:rPr lang="ru-RU" dirty="0" err="1" smtClean="0">
                <a:solidFill>
                  <a:schemeClr val="tx1"/>
                </a:solidFill>
              </a:rPr>
              <a:t>снюса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789041"/>
            <a:ext cx="392348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8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556376" cy="1944216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2"/>
                </a:solidFill>
                <a:latin typeface="Arial"/>
                <a:ea typeface="Calibri"/>
                <a:cs typeface="Times New Roman"/>
              </a:rPr>
              <a:t>Снюс</a:t>
            </a:r>
            <a:r>
              <a:rPr lang="ru-RU" sz="3200" b="1" dirty="0">
                <a:solidFill>
                  <a:schemeClr val="accent2"/>
                </a:solidFill>
                <a:latin typeface="Arial"/>
                <a:ea typeface="Calibri"/>
                <a:cs typeface="Times New Roman"/>
              </a:rPr>
              <a:t> токсичнее обычного табака в 7-10 раз и очень быстро вызывает никотиновую зависимость.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556544"/>
            <a:ext cx="4968552" cy="3680767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Психическая и физическая зависимость от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снюса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 гораздо сильнее и опаснее, чем от обычных сигарет.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+mj-cs"/>
              </a:rPr>
              <a:t> отказаться от неё самостоятельно удаётся не многим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Admin.MICROSOF-7A5663\Рабочий стол\exclam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600399" cy="41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6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Инструкция по применению</a:t>
            </a:r>
            <a:endParaRPr lang="ru-RU" sz="2800" dirty="0"/>
          </a:p>
        </p:txBody>
      </p:sp>
      <p:pic>
        <p:nvPicPr>
          <p:cNvPr id="3" name="Рисунок 2" descr="C:\Documents and Settings\Admin.MICROSOF-7A5663\Рабочий стол\как-употреблять-порционный-снюс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2899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41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93610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Признаки употребления </a:t>
            </a:r>
            <a:r>
              <a:rPr lang="ru-RU" sz="3600" b="1" dirty="0" err="1" smtClean="0"/>
              <a:t>снюса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6552728" cy="468052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Частые движения лицевых мышц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Нервное возбуждение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Перепады настроения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Раздражительность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Тревожность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Рассеянность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Снижение учебных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показателей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355976" cy="44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71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368" y="495494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Признаки употребления </a:t>
            </a:r>
            <a:r>
              <a:rPr lang="ru-RU" sz="3600" b="1" dirty="0" err="1" smtClean="0"/>
              <a:t>снюса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6400800" cy="403244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Землистый или сероватый цвет лица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Темные круги под глазами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Жалобы на головную боль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Тошнота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Резкая потеря веса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Проблемы с зубами</a:t>
            </a:r>
          </a:p>
        </p:txBody>
      </p:sp>
      <p:pic>
        <p:nvPicPr>
          <p:cNvPr id="3075" name="Picture 3" descr="C:\Documents and Settings\Admin.MICROSOF-7A5663\Рабочий стол\re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31683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2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5113"/>
            <a:ext cx="8229600" cy="940966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оследствия</a:t>
            </a:r>
            <a:endParaRPr lang="ru-RU" dirty="0"/>
          </a:p>
        </p:txBody>
      </p:sp>
      <p:pic>
        <p:nvPicPr>
          <p:cNvPr id="3" name="Рисунок 2" descr="Картинки по запросу картинки последствия употребления снюс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00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638944"/>
          </a:xfrm>
        </p:spPr>
        <p:txBody>
          <a:bodyPr>
            <a:noAutofit/>
          </a:bodyPr>
          <a:lstStyle/>
          <a:p>
            <a:r>
              <a:rPr lang="ru-RU" dirty="0" smtClean="0"/>
              <a:t>Последствия </a:t>
            </a:r>
            <a:endParaRPr lang="ru-RU" dirty="0"/>
          </a:p>
        </p:txBody>
      </p:sp>
      <p:pic>
        <p:nvPicPr>
          <p:cNvPr id="3" name="Рисунок 2" descr="Картинки по запросу картинки последствия употребления снюс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19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16632"/>
            <a:ext cx="8229600" cy="868958"/>
          </a:xfrm>
        </p:spPr>
        <p:txBody>
          <a:bodyPr/>
          <a:lstStyle/>
          <a:p>
            <a:r>
              <a:rPr lang="ru-RU" dirty="0" smtClean="0"/>
              <a:t>Последствия</a:t>
            </a:r>
            <a:endParaRPr lang="ru-RU" dirty="0"/>
          </a:p>
        </p:txBody>
      </p:sp>
      <p:pic>
        <p:nvPicPr>
          <p:cNvPr id="1026" name="Picture 2" descr="Картинки по запросу картинки последствия употребления сню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048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77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228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Апекс</vt:lpstr>
      <vt:lpstr>Аптека</vt:lpstr>
      <vt:lpstr>Тема Office</vt:lpstr>
      <vt:lpstr>С Н Ю С</vt:lpstr>
      <vt:lpstr>Механизм действия</vt:lpstr>
      <vt:lpstr>Снюс токсичнее обычного табака в 7-10 раз и очень быстро вызывает никотиновую зависимость.</vt:lpstr>
      <vt:lpstr>Инструкция по применению</vt:lpstr>
      <vt:lpstr>Признаки употребления снюса</vt:lpstr>
      <vt:lpstr>Признаки употребления снюса</vt:lpstr>
      <vt:lpstr>Последствия</vt:lpstr>
      <vt:lpstr>Последствия </vt:lpstr>
      <vt:lpstr>Последствия</vt:lpstr>
      <vt:lpstr>Что делать?</vt:lpstr>
      <vt:lpstr>Что делать?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 Ю С</dc:title>
  <dc:creator>uchitel</dc:creator>
  <cp:lastModifiedBy>uchitel</cp:lastModifiedBy>
  <cp:revision>18</cp:revision>
  <dcterms:created xsi:type="dcterms:W3CDTF">2019-11-28T09:44:04Z</dcterms:created>
  <dcterms:modified xsi:type="dcterms:W3CDTF">2019-12-06T08:58:04Z</dcterms:modified>
</cp:coreProperties>
</file>